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32" r:id="rId2"/>
    <p:sldId id="433" r:id="rId3"/>
    <p:sldId id="434"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62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1/23/2016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701073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957622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57725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1795565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474673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1632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908337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877296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4201738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671913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21302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362180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1329364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4135137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3112912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1631277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1646103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3160920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1738263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117015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1203748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185064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3592716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3300858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388576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146331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42889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305722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66472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83102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a:t>The Life of Christ</a:t>
            </a:r>
          </a:p>
        </p:txBody>
      </p:sp>
    </p:spTree>
    <p:extLst>
      <p:ext uri="{BB962C8B-B14F-4D97-AF65-F5344CB8AC3E}">
        <p14:creationId xmlns:p14="http://schemas.microsoft.com/office/powerpoint/2010/main" val="3521856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 25:14  "For </a:t>
            </a:r>
            <a:r>
              <a:rPr lang="en-US" i="1" dirty="0"/>
              <a:t>the kingdom of heaven is </a:t>
            </a:r>
            <a:r>
              <a:rPr lang="en-US" dirty="0"/>
              <a:t>like a man traveling to a far country, </a:t>
            </a:r>
            <a:r>
              <a:rPr lang="en-US" i="1" dirty="0"/>
              <a:t>who </a:t>
            </a:r>
            <a:r>
              <a:rPr lang="en-US" dirty="0"/>
              <a:t>called his own servants and delivered his goods to them.  </a:t>
            </a:r>
            <a:r>
              <a:rPr lang="en-US" baseline="30000" dirty="0"/>
              <a:t>15</a:t>
            </a:r>
            <a:r>
              <a:rPr lang="en-US" dirty="0"/>
              <a:t> "And to one he gave five talents, to another two, and to another one, to each according to his own ability; and immediately he went on a journey.  </a:t>
            </a:r>
            <a:r>
              <a:rPr lang="en-US" baseline="30000" dirty="0"/>
              <a:t>16</a:t>
            </a:r>
            <a:r>
              <a:rPr lang="en-US" dirty="0"/>
              <a:t> "Then he who had received the five talents went and traded with them, and made another five talents.  </a:t>
            </a:r>
            <a:r>
              <a:rPr lang="en-US" baseline="30000" dirty="0"/>
              <a:t>17</a:t>
            </a:r>
            <a:r>
              <a:rPr lang="en-US" dirty="0"/>
              <a:t> "And likewise he who </a:t>
            </a:r>
            <a:r>
              <a:rPr lang="en-US" i="1" dirty="0"/>
              <a:t>had received </a:t>
            </a:r>
            <a:r>
              <a:rPr lang="en-US" dirty="0"/>
              <a:t>two gained two more also.  </a:t>
            </a:r>
            <a:r>
              <a:rPr lang="en-US" baseline="30000" dirty="0"/>
              <a:t>18</a:t>
            </a:r>
            <a:r>
              <a:rPr lang="en-US" dirty="0"/>
              <a:t> "But he who had received one went and dug in the ground, and hid his lord's money.  </a:t>
            </a:r>
            <a:r>
              <a:rPr lang="en-US" baseline="30000" dirty="0"/>
              <a:t>19</a:t>
            </a:r>
            <a:r>
              <a:rPr lang="en-US" dirty="0"/>
              <a:t> "After a long time the lord of those servants came and settled accounts with them.  </a:t>
            </a:r>
          </a:p>
        </p:txBody>
      </p:sp>
    </p:spTree>
    <p:extLst>
      <p:ext uri="{BB962C8B-B14F-4D97-AF65-F5344CB8AC3E}">
        <p14:creationId xmlns:p14="http://schemas.microsoft.com/office/powerpoint/2010/main" val="15344713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20</a:t>
            </a:r>
            <a:r>
              <a:rPr lang="en-US" dirty="0"/>
              <a:t> "So he who had received five talents came and brought five other talents, </a:t>
            </a:r>
            <a:r>
              <a:rPr lang="en-US" dirty="0" err="1"/>
              <a:t>saying,`Lord</a:t>
            </a:r>
            <a:r>
              <a:rPr lang="en-US" dirty="0"/>
              <a:t>, you delivered to me five talents; look, I have gained five more talents besides them.'  </a:t>
            </a:r>
            <a:r>
              <a:rPr lang="en-US" baseline="30000" dirty="0"/>
              <a:t>21</a:t>
            </a:r>
            <a:r>
              <a:rPr lang="en-US" dirty="0"/>
              <a:t> "His lord said to </a:t>
            </a:r>
            <a:r>
              <a:rPr lang="en-US" dirty="0" err="1"/>
              <a:t>him,`Well</a:t>
            </a:r>
            <a:r>
              <a:rPr lang="en-US" dirty="0"/>
              <a:t> </a:t>
            </a:r>
            <a:r>
              <a:rPr lang="en-US" i="1" dirty="0"/>
              <a:t>done</a:t>
            </a:r>
            <a:r>
              <a:rPr lang="en-US" dirty="0"/>
              <a:t>, good and faithful servant; you were faithful over a few things, I will make you ruler over many things. Enter into the joy of your lord.'  </a:t>
            </a:r>
            <a:r>
              <a:rPr lang="en-US" baseline="30000" dirty="0"/>
              <a:t>22</a:t>
            </a:r>
            <a:r>
              <a:rPr lang="en-US" dirty="0"/>
              <a:t> "He also who had received two talents came and </a:t>
            </a:r>
            <a:r>
              <a:rPr lang="en-US" dirty="0" err="1"/>
              <a:t>said,`Lord</a:t>
            </a:r>
            <a:r>
              <a:rPr lang="en-US" dirty="0"/>
              <a:t>, you delivered to me two talents; look, I have gained two more talents besides them.'  </a:t>
            </a:r>
            <a:r>
              <a:rPr lang="en-US" baseline="30000" dirty="0"/>
              <a:t>23</a:t>
            </a:r>
            <a:r>
              <a:rPr lang="en-US" dirty="0"/>
              <a:t> "His lord said to </a:t>
            </a:r>
            <a:r>
              <a:rPr lang="en-US" dirty="0" err="1"/>
              <a:t>him,`Well</a:t>
            </a:r>
            <a:r>
              <a:rPr lang="en-US" dirty="0"/>
              <a:t> </a:t>
            </a:r>
            <a:r>
              <a:rPr lang="en-US" i="1" dirty="0"/>
              <a:t>done</a:t>
            </a:r>
            <a:r>
              <a:rPr lang="en-US" dirty="0"/>
              <a:t>, good and faithful servant; you have been faithful over a few things, I will make you ruler over many things. Enter into the joy of your lord</a:t>
            </a:r>
            <a:r>
              <a:rPr lang="en-US" dirty="0" smtClean="0"/>
              <a:t>.'</a:t>
            </a:r>
            <a:endParaRPr lang="en-US" dirty="0"/>
          </a:p>
        </p:txBody>
      </p:sp>
    </p:spTree>
    <p:extLst>
      <p:ext uri="{BB962C8B-B14F-4D97-AF65-F5344CB8AC3E}">
        <p14:creationId xmlns:p14="http://schemas.microsoft.com/office/powerpoint/2010/main" val="23304729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24</a:t>
            </a:r>
            <a:r>
              <a:rPr lang="en-US" dirty="0"/>
              <a:t> "Then he who had received the one talent came and </a:t>
            </a:r>
            <a:r>
              <a:rPr lang="en-US" dirty="0" err="1"/>
              <a:t>said,`Lord</a:t>
            </a:r>
            <a:r>
              <a:rPr lang="en-US" dirty="0"/>
              <a:t>, I knew you to be a hard man, reaping where you have not sown, and gathering where you have not scattered seed.  </a:t>
            </a:r>
            <a:r>
              <a:rPr lang="en-US" baseline="30000" dirty="0"/>
              <a:t>25</a:t>
            </a:r>
            <a:r>
              <a:rPr lang="en-US" dirty="0"/>
              <a:t> `And I was afraid, and went and hid your talent in the ground. Look, </a:t>
            </a:r>
            <a:r>
              <a:rPr lang="en-US" i="1" dirty="0"/>
              <a:t>there </a:t>
            </a:r>
            <a:r>
              <a:rPr lang="en-US" dirty="0"/>
              <a:t>you have </a:t>
            </a:r>
            <a:r>
              <a:rPr lang="en-US" i="1" dirty="0"/>
              <a:t>what is </a:t>
            </a:r>
            <a:r>
              <a:rPr lang="en-US" dirty="0"/>
              <a:t>yours.'  </a:t>
            </a:r>
            <a:r>
              <a:rPr lang="en-US" baseline="30000" dirty="0"/>
              <a:t>26</a:t>
            </a:r>
            <a:r>
              <a:rPr lang="en-US" dirty="0"/>
              <a:t> "But his lord answered and said to </a:t>
            </a:r>
            <a:r>
              <a:rPr lang="en-US" dirty="0" err="1"/>
              <a:t>him,`You</a:t>
            </a:r>
            <a:r>
              <a:rPr lang="en-US" dirty="0"/>
              <a:t> wicked and lazy servant, you knew that I reap where I have not sown, and gather where I have not scattered seed.  </a:t>
            </a:r>
            <a:r>
              <a:rPr lang="en-US" baseline="30000" dirty="0"/>
              <a:t>27</a:t>
            </a:r>
            <a:r>
              <a:rPr lang="en-US" dirty="0"/>
              <a:t> `So you ought to have deposited my money with the bankers, and at my coming I would have received back my own with interest.  </a:t>
            </a:r>
            <a:r>
              <a:rPr lang="en-US" baseline="30000" dirty="0"/>
              <a:t>28</a:t>
            </a:r>
            <a:r>
              <a:rPr lang="en-US" dirty="0"/>
              <a:t> `Therefore take the talent from him, and give </a:t>
            </a:r>
            <a:r>
              <a:rPr lang="en-US" i="1" dirty="0"/>
              <a:t>it </a:t>
            </a:r>
            <a:r>
              <a:rPr lang="en-US" dirty="0"/>
              <a:t>to him who has ten talents.  </a:t>
            </a:r>
            <a:endParaRPr lang="en-US" dirty="0"/>
          </a:p>
        </p:txBody>
      </p:sp>
    </p:spTree>
    <p:extLst>
      <p:ext uri="{BB962C8B-B14F-4D97-AF65-F5344CB8AC3E}">
        <p14:creationId xmlns:p14="http://schemas.microsoft.com/office/powerpoint/2010/main" val="10955560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29</a:t>
            </a:r>
            <a:r>
              <a:rPr lang="en-US"/>
              <a:t> `For to everyone who has, more will be given, and he will have abundance; but from him who does not have, even what he has will be taken away.  </a:t>
            </a:r>
            <a:r>
              <a:rPr lang="en-US" baseline="30000"/>
              <a:t>30</a:t>
            </a:r>
            <a:r>
              <a:rPr lang="en-US"/>
              <a:t> `And cast the unprofitable servant into the outer darkness. There will be weeping and gnashing of teeth.'</a:t>
            </a:r>
            <a:endParaRPr lang="en-US" dirty="0"/>
          </a:p>
        </p:txBody>
      </p:sp>
    </p:spTree>
    <p:extLst>
      <p:ext uri="{BB962C8B-B14F-4D97-AF65-F5344CB8AC3E}">
        <p14:creationId xmlns:p14="http://schemas.microsoft.com/office/powerpoint/2010/main" val="16844530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14:1 "Let not your heart be troubled; you believe in God, believe also in Me.  </a:t>
            </a:r>
            <a:r>
              <a:rPr lang="en-US" baseline="30000"/>
              <a:t>2</a:t>
            </a:r>
            <a:r>
              <a:rPr lang="en-US"/>
              <a:t> "In My Father's house are many mansions</a:t>
            </a:r>
            <a:r>
              <a:rPr lang="en-US" baseline="30000"/>
              <a:t>1</a:t>
            </a:r>
            <a:r>
              <a:rPr lang="en-US"/>
              <a:t>; if </a:t>
            </a:r>
            <a:r>
              <a:rPr lang="en-US" i="1"/>
              <a:t>it were </a:t>
            </a:r>
            <a:r>
              <a:rPr lang="en-US"/>
              <a:t>not </a:t>
            </a:r>
            <a:r>
              <a:rPr lang="en-US" i="1"/>
              <a:t>so</a:t>
            </a:r>
            <a:r>
              <a:rPr lang="en-US"/>
              <a:t>, I would have told you. I go to prepare a place for you</a:t>
            </a:r>
            <a:r>
              <a:rPr lang="en-US" baseline="30000"/>
              <a:t>2</a:t>
            </a:r>
            <a:r>
              <a:rPr lang="en-US"/>
              <a:t>.  </a:t>
            </a:r>
            <a:r>
              <a:rPr lang="en-US" baseline="30000"/>
              <a:t>3</a:t>
            </a:r>
            <a:r>
              <a:rPr lang="en-US"/>
              <a:t> "And if I go and prepare a place for you, I will come again and receive you to Myself; that where I am, </a:t>
            </a:r>
            <a:r>
              <a:rPr lang="en-US" i="1"/>
              <a:t>there </a:t>
            </a:r>
            <a:r>
              <a:rPr lang="en-US"/>
              <a:t>you may be also.</a:t>
            </a:r>
          </a:p>
        </p:txBody>
      </p:sp>
    </p:spTree>
    <p:extLst>
      <p:ext uri="{BB962C8B-B14F-4D97-AF65-F5344CB8AC3E}">
        <p14:creationId xmlns:p14="http://schemas.microsoft.com/office/powerpoint/2010/main" val="1153125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lvl="0"/>
            <a:r>
              <a:rPr lang="en-US" dirty="0" smtClean="0"/>
              <a:t>1. We </a:t>
            </a:r>
            <a:r>
              <a:rPr lang="en-US" dirty="0"/>
              <a:t>must be willing to give our time. </a:t>
            </a:r>
          </a:p>
        </p:txBody>
      </p:sp>
    </p:spTree>
    <p:extLst>
      <p:ext uri="{BB962C8B-B14F-4D97-AF65-F5344CB8AC3E}">
        <p14:creationId xmlns:p14="http://schemas.microsoft.com/office/powerpoint/2010/main" val="22274354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Lk. 9:59 Then He said to another, "Follow Me." But he said, "Lord, let me first go and bury my father."  </a:t>
            </a:r>
            <a:r>
              <a:rPr lang="en-US" baseline="30000"/>
              <a:t>60</a:t>
            </a:r>
            <a:r>
              <a:rPr lang="en-US"/>
              <a:t> Jesus said to him, "Let the dead bury their own dead, but you go and preach the kingdom of God."  </a:t>
            </a:r>
            <a:r>
              <a:rPr lang="en-US" baseline="30000"/>
              <a:t>61</a:t>
            </a:r>
            <a:r>
              <a:rPr lang="en-US"/>
              <a:t> And another also said, "Lord, I will follow You, but let me first go </a:t>
            </a:r>
            <a:r>
              <a:rPr lang="en-US" i="1"/>
              <a:t>and </a:t>
            </a:r>
            <a:r>
              <a:rPr lang="en-US"/>
              <a:t>bid them farewell who are at my house."  </a:t>
            </a:r>
            <a:r>
              <a:rPr lang="en-US" baseline="30000"/>
              <a:t>62</a:t>
            </a:r>
            <a:r>
              <a:rPr lang="en-US"/>
              <a:t> But Jesus said to him, "No one, having put his hand to the plow, and looking back, is fit for the kingdom of God."</a:t>
            </a:r>
          </a:p>
        </p:txBody>
      </p:sp>
    </p:spTree>
    <p:extLst>
      <p:ext uri="{BB962C8B-B14F-4D97-AF65-F5344CB8AC3E}">
        <p14:creationId xmlns:p14="http://schemas.microsoft.com/office/powerpoint/2010/main" val="4902674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redeem the time because the days are evil Eph. 5:16</a:t>
            </a:r>
            <a:r>
              <a:rPr lang="en-US" b="0"/>
              <a:t>.</a:t>
            </a:r>
            <a:endParaRPr lang="en-US" dirty="0"/>
          </a:p>
        </p:txBody>
      </p:sp>
    </p:spTree>
    <p:extLst>
      <p:ext uri="{BB962C8B-B14F-4D97-AF65-F5344CB8AC3E}">
        <p14:creationId xmlns:p14="http://schemas.microsoft.com/office/powerpoint/2010/main" val="14495381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Isaiah 40:31 But they that wait upon the LORD shall renew </a:t>
            </a:r>
            <a:r>
              <a:rPr lang="en-US" i="1"/>
              <a:t>their </a:t>
            </a:r>
            <a:r>
              <a:rPr lang="en-US"/>
              <a:t>strength; they shall mount up with wings as eagles; they shall run, and not be weary; </a:t>
            </a:r>
            <a:r>
              <a:rPr lang="en-US" i="1"/>
              <a:t>and </a:t>
            </a:r>
            <a:r>
              <a:rPr lang="en-US"/>
              <a:t>they shall walk, and not faint.  </a:t>
            </a:r>
          </a:p>
        </p:txBody>
      </p:sp>
    </p:spTree>
    <p:extLst>
      <p:ext uri="{BB962C8B-B14F-4D97-AF65-F5344CB8AC3E}">
        <p14:creationId xmlns:p14="http://schemas.microsoft.com/office/powerpoint/2010/main" val="35272640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2. We must give of our talent. </a:t>
            </a:r>
          </a:p>
        </p:txBody>
      </p:sp>
    </p:spTree>
    <p:extLst>
      <p:ext uri="{BB962C8B-B14F-4D97-AF65-F5344CB8AC3E}">
        <p14:creationId xmlns:p14="http://schemas.microsoft.com/office/powerpoint/2010/main" val="15588786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25:1 "Then the kingdom of heaven shall be likened to ten virgins who took their lamps and went out to meet the bridegroom.  </a:t>
            </a:r>
            <a:r>
              <a:rPr lang="en-US" baseline="30000" dirty="0"/>
              <a:t>2</a:t>
            </a:r>
            <a:r>
              <a:rPr lang="en-US" dirty="0"/>
              <a:t> "Now five of them were wise, and five </a:t>
            </a:r>
            <a:r>
              <a:rPr lang="en-US" i="1" dirty="0"/>
              <a:t>were </a:t>
            </a:r>
            <a:r>
              <a:rPr lang="en-US" dirty="0"/>
              <a:t>foolish.  </a:t>
            </a:r>
            <a:r>
              <a:rPr lang="en-US" baseline="30000" dirty="0"/>
              <a:t>3</a:t>
            </a:r>
            <a:r>
              <a:rPr lang="en-US" dirty="0"/>
              <a:t> "Those who </a:t>
            </a:r>
            <a:r>
              <a:rPr lang="en-US" i="1" dirty="0"/>
              <a:t>were </a:t>
            </a:r>
            <a:r>
              <a:rPr lang="en-US" dirty="0"/>
              <a:t>foolish took their lamps and took no oil with them,  </a:t>
            </a:r>
            <a:r>
              <a:rPr lang="en-US" baseline="30000" dirty="0"/>
              <a:t>4</a:t>
            </a:r>
            <a:r>
              <a:rPr lang="en-US" dirty="0"/>
              <a:t> "but the wise took oil in their vessels with their lamps.  </a:t>
            </a:r>
            <a:r>
              <a:rPr lang="en-US" baseline="30000" dirty="0"/>
              <a:t>5</a:t>
            </a:r>
            <a:r>
              <a:rPr lang="en-US" dirty="0"/>
              <a:t> "But while the bridegroom was delayed, they all slumbered and slept.  </a:t>
            </a:r>
            <a:r>
              <a:rPr lang="en-US" baseline="30000" dirty="0"/>
              <a:t>6</a:t>
            </a:r>
            <a:r>
              <a:rPr lang="en-US" dirty="0"/>
              <a:t> "And at midnight a cry was </a:t>
            </a:r>
            <a:r>
              <a:rPr lang="en-US" i="1" dirty="0" err="1"/>
              <a:t>heard</a:t>
            </a:r>
            <a:r>
              <a:rPr lang="en-US" dirty="0" err="1"/>
              <a:t>:`Behold</a:t>
            </a:r>
            <a:r>
              <a:rPr lang="en-US" dirty="0"/>
              <a:t>, the bridegroom is coming</a:t>
            </a:r>
            <a:r>
              <a:rPr lang="en-US" baseline="30000" dirty="0"/>
              <a:t>1</a:t>
            </a:r>
            <a:r>
              <a:rPr lang="en-US" dirty="0"/>
              <a:t>; go out to meet him!'  </a:t>
            </a:r>
            <a:r>
              <a:rPr lang="en-US" baseline="30000" dirty="0"/>
              <a:t>7</a:t>
            </a:r>
            <a:r>
              <a:rPr lang="en-US" dirty="0"/>
              <a:t> "Then all those virgins arose and trimmed their lamps.  </a:t>
            </a:r>
          </a:p>
        </p:txBody>
      </p:sp>
    </p:spTree>
    <p:extLst>
      <p:ext uri="{BB962C8B-B14F-4D97-AF65-F5344CB8AC3E}">
        <p14:creationId xmlns:p14="http://schemas.microsoft.com/office/powerpoint/2010/main" val="37501040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1 Cor. 12:14 For in fact the body is not one member but many.  </a:t>
            </a:r>
            <a:r>
              <a:rPr lang="en-US" baseline="30000"/>
              <a:t>15</a:t>
            </a:r>
            <a:r>
              <a:rPr lang="en-US"/>
              <a:t> If the foot should say, "Because I am not a hand, I am not of the body," is it therefore not of the body?  </a:t>
            </a:r>
            <a:r>
              <a:rPr lang="en-US" baseline="30000"/>
              <a:t>16</a:t>
            </a:r>
            <a:r>
              <a:rPr lang="en-US"/>
              <a:t> And if the ear should say, "Because I am not an eye, I am not of the body," is it therefore not of the body?  </a:t>
            </a:r>
            <a:r>
              <a:rPr lang="en-US" baseline="30000"/>
              <a:t>17</a:t>
            </a:r>
            <a:r>
              <a:rPr lang="en-US"/>
              <a:t> If the whole body </a:t>
            </a:r>
            <a:r>
              <a:rPr lang="en-US" i="1"/>
              <a:t>were </a:t>
            </a:r>
            <a:r>
              <a:rPr lang="en-US"/>
              <a:t>an eye, where </a:t>
            </a:r>
            <a:r>
              <a:rPr lang="en-US" i="1"/>
              <a:t>would be </a:t>
            </a:r>
            <a:r>
              <a:rPr lang="en-US"/>
              <a:t>the hearing? If the whole </a:t>
            </a:r>
            <a:r>
              <a:rPr lang="en-US" i="1"/>
              <a:t>were </a:t>
            </a:r>
            <a:r>
              <a:rPr lang="en-US"/>
              <a:t>hearing, where </a:t>
            </a:r>
            <a:r>
              <a:rPr lang="en-US" i="1"/>
              <a:t>would be </a:t>
            </a:r>
            <a:r>
              <a:rPr lang="en-US"/>
              <a:t>the smelling?  </a:t>
            </a:r>
            <a:r>
              <a:rPr lang="en-US" baseline="30000"/>
              <a:t>18</a:t>
            </a:r>
            <a:r>
              <a:rPr lang="en-US"/>
              <a:t> But now God has set the members, each one of them, in the body just as He pleased.</a:t>
            </a:r>
          </a:p>
        </p:txBody>
      </p:sp>
    </p:spTree>
    <p:extLst>
      <p:ext uri="{BB962C8B-B14F-4D97-AF65-F5344CB8AC3E}">
        <p14:creationId xmlns:p14="http://schemas.microsoft.com/office/powerpoint/2010/main" val="30554811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3. We must give of our lives.</a:t>
            </a:r>
          </a:p>
        </p:txBody>
      </p:sp>
    </p:spTree>
    <p:extLst>
      <p:ext uri="{BB962C8B-B14F-4D97-AF65-F5344CB8AC3E}">
        <p14:creationId xmlns:p14="http://schemas.microsoft.com/office/powerpoint/2010/main" val="19490923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Romans 12:1 I beseech you therefore, brethren, by the mercies of God, that you present your bodies a living sacrifice, holy, acceptable to God, </a:t>
            </a:r>
            <a:r>
              <a:rPr lang="en-US" i="1"/>
              <a:t>which is </a:t>
            </a:r>
            <a:r>
              <a:rPr lang="en-US"/>
              <a:t>your reasonable service.  </a:t>
            </a:r>
            <a:r>
              <a:rPr lang="en-US" baseline="30000"/>
              <a:t>2</a:t>
            </a:r>
            <a:r>
              <a:rPr lang="en-US"/>
              <a:t> And do not be conformed to this world, but be transformed by the renewing of your mind, that you may prove what </a:t>
            </a:r>
            <a:r>
              <a:rPr lang="en-US" i="1"/>
              <a:t>is </a:t>
            </a:r>
            <a:r>
              <a:rPr lang="en-US"/>
              <a:t>that good and acceptable and perfect will of God.</a:t>
            </a:r>
          </a:p>
        </p:txBody>
      </p:sp>
    </p:spTree>
    <p:extLst>
      <p:ext uri="{BB962C8B-B14F-4D97-AF65-F5344CB8AC3E}">
        <p14:creationId xmlns:p14="http://schemas.microsoft.com/office/powerpoint/2010/main" val="1227473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Well </a:t>
            </a:r>
            <a:r>
              <a:rPr lang="en-US" i="1"/>
              <a:t>done</a:t>
            </a:r>
            <a:r>
              <a:rPr lang="en-US"/>
              <a:t>, good and faithful servant.</a:t>
            </a:r>
            <a:endParaRPr lang="en-US" dirty="0"/>
          </a:p>
        </p:txBody>
      </p:sp>
    </p:spTree>
    <p:extLst>
      <p:ext uri="{BB962C8B-B14F-4D97-AF65-F5344CB8AC3E}">
        <p14:creationId xmlns:p14="http://schemas.microsoft.com/office/powerpoint/2010/main" val="18636765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 7:21 "Not everyone who says to Me,`Lord, Lord,' shall enter the kingdom of heaven, but he who does the will of My Father in heaven.  22 "Many will say to Me in that day,`Lord, Lord, have we not prophesied in Your name, cast out demons in Your name, and done many wonders in Your name?'  23 "And then I will declare to them,`I never knew you; depart from Me, you who practice lawlessness!' </a:t>
            </a:r>
            <a:endParaRPr lang="en-US" dirty="0"/>
          </a:p>
        </p:txBody>
      </p:sp>
    </p:spTree>
    <p:extLst>
      <p:ext uri="{BB962C8B-B14F-4D97-AF65-F5344CB8AC3E}">
        <p14:creationId xmlns:p14="http://schemas.microsoft.com/office/powerpoint/2010/main" val="30051062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 25:31 "When the Son of Man comes in His glory, and all the holy angels with Him, then He will sit on the throne of His glory.  32 "All the nations will be gathered before Him, and He will separate them one from another, as a shepherd divides his sheep from the goats.  33 "And He will set the sheep on His right hand, but the goats on the left.</a:t>
            </a:r>
            <a:endParaRPr lang="en-US" dirty="0"/>
          </a:p>
        </p:txBody>
      </p:sp>
    </p:spTree>
    <p:extLst>
      <p:ext uri="{BB962C8B-B14F-4D97-AF65-F5344CB8AC3E}">
        <p14:creationId xmlns:p14="http://schemas.microsoft.com/office/powerpoint/2010/main" val="1123442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 25: 34 "Then the King will say to those on His right </a:t>
            </a:r>
            <a:r>
              <a:rPr lang="en-US" dirty="0" err="1"/>
              <a:t>hand,`Come</a:t>
            </a:r>
            <a:r>
              <a:rPr lang="en-US" dirty="0"/>
              <a:t>, you blessed of My Father, inherit the kingdom prepared for you from the foundation of the world:  35 `for I was hungry and you gave Me food; I was thirsty and you gave Me drink; I was a stranger and you took Me in;  36 `I was naked and you clothed Me; I was sick and you visited Me; I was in prison and you came to Me.'  37 "Then the righteous will answer Him, </a:t>
            </a:r>
            <a:r>
              <a:rPr lang="en-US" dirty="0" err="1"/>
              <a:t>saying,`Lord</a:t>
            </a:r>
            <a:r>
              <a:rPr lang="en-US" dirty="0"/>
              <a:t>, when did we see You hungry and feed You, or thirsty and give You drink?  </a:t>
            </a:r>
            <a:endParaRPr lang="en-US" dirty="0"/>
          </a:p>
        </p:txBody>
      </p:sp>
    </p:spTree>
    <p:extLst>
      <p:ext uri="{BB962C8B-B14F-4D97-AF65-F5344CB8AC3E}">
        <p14:creationId xmlns:p14="http://schemas.microsoft.com/office/powerpoint/2010/main" val="23858055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38 `When did we see You a stranger and take You in, or naked and clothe You?  39 `Or when did we see You sick, or in prison, and come to You?'  40 "And the King will answer and say to them,`Assuredly, I say to you, inasmuch as you did it to one of the least of these My brethren, you did it to Me.' </a:t>
            </a:r>
            <a:endParaRPr lang="en-US" dirty="0"/>
          </a:p>
        </p:txBody>
      </p:sp>
    </p:spTree>
    <p:extLst>
      <p:ext uri="{BB962C8B-B14F-4D97-AF65-F5344CB8AC3E}">
        <p14:creationId xmlns:p14="http://schemas.microsoft.com/office/powerpoint/2010/main" val="17339418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 25:41 "Then He will also say to those on the left hand,`Depart from Me, you cursed, into the everlasting fire prepared for the devil and his angels:  42 `for I was hungry and you gave Me no food; I was thirsty and you gave Me no drink;  43 `I was a stranger and you did not take Me in, naked and you did not clothe Me, sick and in prison and you did not visit Me.'  44 "Then they also will answer Him1, saying,`Lord, when did we see You hungry or thirsty or a stranger or naked or sick or in prison, and did not minister to You?'  45 "Then He will answer them, saying,`Assuredly, I say to you, inasmuch as you did not do it to one of the least of these, you did not do it to Me.'</a:t>
            </a:r>
            <a:endParaRPr lang="en-US" dirty="0"/>
          </a:p>
        </p:txBody>
      </p:sp>
    </p:spTree>
    <p:extLst>
      <p:ext uri="{BB962C8B-B14F-4D97-AF65-F5344CB8AC3E}">
        <p14:creationId xmlns:p14="http://schemas.microsoft.com/office/powerpoint/2010/main" val="19612876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 25:46 "And these will go away into everlasting punishment, but the righteous into eternal life."</a:t>
            </a:r>
            <a:endParaRPr lang="en-US" dirty="0"/>
          </a:p>
        </p:txBody>
      </p:sp>
    </p:spTree>
    <p:extLst>
      <p:ext uri="{BB962C8B-B14F-4D97-AF65-F5344CB8AC3E}">
        <p14:creationId xmlns:p14="http://schemas.microsoft.com/office/powerpoint/2010/main" val="23764711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a:t>8</a:t>
            </a:r>
            <a:r>
              <a:rPr lang="en-US"/>
              <a:t> "And the foolish said to the wise,`Give us </a:t>
            </a:r>
            <a:r>
              <a:rPr lang="en-US" i="1"/>
              <a:t>some </a:t>
            </a:r>
            <a:r>
              <a:rPr lang="en-US"/>
              <a:t>of your oil, for our lamps are going out.'  </a:t>
            </a:r>
            <a:r>
              <a:rPr lang="en-US" baseline="30000"/>
              <a:t>9</a:t>
            </a:r>
            <a:r>
              <a:rPr lang="en-US"/>
              <a:t> "But the wise answered, saying,`</a:t>
            </a:r>
            <a:r>
              <a:rPr lang="en-US" i="1"/>
              <a:t>No</a:t>
            </a:r>
            <a:r>
              <a:rPr lang="en-US"/>
              <a:t>, lest there should not be enough for us and you; but go rather to those who sell, and buy for yourselves.'  </a:t>
            </a:r>
            <a:r>
              <a:rPr lang="en-US" baseline="30000"/>
              <a:t>10</a:t>
            </a:r>
            <a:r>
              <a:rPr lang="en-US"/>
              <a:t> "And while they went to buy, the bridegroom came, and those who were ready went in with him to the wedding; and the door was shut.  </a:t>
            </a:r>
            <a:r>
              <a:rPr lang="en-US" baseline="30000"/>
              <a:t>11</a:t>
            </a:r>
            <a:r>
              <a:rPr lang="en-US"/>
              <a:t> "Afterward the other virgins came also, saying,`Lord, Lord, open to us!'  </a:t>
            </a:r>
            <a:r>
              <a:rPr lang="en-US" baseline="30000"/>
              <a:t>12</a:t>
            </a:r>
            <a:r>
              <a:rPr lang="en-US"/>
              <a:t> "But he answered and said,`Assuredly, I say to you, I do not know you.'  </a:t>
            </a:r>
            <a:r>
              <a:rPr lang="en-US" baseline="30000"/>
              <a:t>13</a:t>
            </a:r>
            <a:r>
              <a:rPr lang="en-US"/>
              <a:t> "Watch therefore, for you know neither the day nor the hour</a:t>
            </a:r>
            <a:r>
              <a:rPr lang="en-US" baseline="30000"/>
              <a:t>1 </a:t>
            </a:r>
            <a:r>
              <a:rPr lang="en-US"/>
              <a:t>in which the Son of Man is coming.</a:t>
            </a:r>
            <a:endParaRPr lang="en-US" dirty="0"/>
          </a:p>
        </p:txBody>
      </p:sp>
    </p:spTree>
    <p:extLst>
      <p:ext uri="{BB962C8B-B14F-4D97-AF65-F5344CB8AC3E}">
        <p14:creationId xmlns:p14="http://schemas.microsoft.com/office/powerpoint/2010/main" val="7872244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38202948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2 Pet. 3:4 "Where is the promise of His coming? For since the fathers fell asleep, all things continue as </a:t>
            </a:r>
            <a:r>
              <a:rPr lang="en-US" i="1"/>
              <a:t>they were </a:t>
            </a:r>
            <a:r>
              <a:rPr lang="en-US"/>
              <a:t>from the beginning of creation."</a:t>
            </a:r>
          </a:p>
        </p:txBody>
      </p:sp>
    </p:spTree>
    <p:extLst>
      <p:ext uri="{BB962C8B-B14F-4D97-AF65-F5344CB8AC3E}">
        <p14:creationId xmlns:p14="http://schemas.microsoft.com/office/powerpoint/2010/main" val="11390702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Gal. 6:5  For each one shall bear his own load.</a:t>
            </a:r>
          </a:p>
          <a:p>
            <a:r>
              <a:rPr lang="en-US"/>
              <a:t> </a:t>
            </a:r>
          </a:p>
          <a:p>
            <a:r>
              <a:rPr lang="en-US"/>
              <a:t>Rom. 14:12 So then each of us shall give account of himself to God. See also 2 Cor. 5:10</a:t>
            </a:r>
          </a:p>
        </p:txBody>
      </p:sp>
    </p:spTree>
    <p:extLst>
      <p:ext uri="{BB962C8B-B14F-4D97-AF65-F5344CB8AC3E}">
        <p14:creationId xmlns:p14="http://schemas.microsoft.com/office/powerpoint/2010/main" val="27362776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Lk. 13:24 "Strive to enter through the narrow gate, for many, I say to you, will seek to enter and will not be able.  </a:t>
            </a:r>
            <a:r>
              <a:rPr lang="en-US" baseline="30000"/>
              <a:t>25</a:t>
            </a:r>
            <a:r>
              <a:rPr lang="en-US"/>
              <a:t> "When once the Master of the house has risen up and shut the door, and you begin to stand outside and knock at the door, saying,`Lord, Lord, open for us,' and He will answer and say to you,`I do not know you, where you are from,'</a:t>
            </a:r>
          </a:p>
        </p:txBody>
      </p:sp>
    </p:spTree>
    <p:extLst>
      <p:ext uri="{BB962C8B-B14F-4D97-AF65-F5344CB8AC3E}">
        <p14:creationId xmlns:p14="http://schemas.microsoft.com/office/powerpoint/2010/main" val="35527891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13</a:t>
            </a:r>
            <a:r>
              <a:rPr lang="en-US" dirty="0"/>
              <a:t> "Watch therefore, for you know neither the day nor the hour</a:t>
            </a:r>
            <a:r>
              <a:rPr lang="en-US" baseline="30000" dirty="0"/>
              <a:t> </a:t>
            </a:r>
            <a:r>
              <a:rPr lang="en-US" dirty="0"/>
              <a:t>in which the Son of Man is coming</a:t>
            </a:r>
            <a:r>
              <a:rPr lang="en-US" dirty="0" smtClean="0"/>
              <a:t>.</a:t>
            </a:r>
          </a:p>
          <a:p>
            <a:endParaRPr lang="en-US" dirty="0"/>
          </a:p>
          <a:p>
            <a:r>
              <a:rPr lang="en-US" dirty="0"/>
              <a:t>1Thes. 5:1-6, 2 Peter 3:10-12 Rev. 3:2-3</a:t>
            </a:r>
          </a:p>
        </p:txBody>
      </p:sp>
    </p:spTree>
    <p:extLst>
      <p:ext uri="{BB962C8B-B14F-4D97-AF65-F5344CB8AC3E}">
        <p14:creationId xmlns:p14="http://schemas.microsoft.com/office/powerpoint/2010/main" val="35427487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Assuredly, I say to you, I do not know you. </a:t>
            </a:r>
            <a:endParaRPr lang="en-US" dirty="0"/>
          </a:p>
        </p:txBody>
      </p:sp>
    </p:spTree>
    <p:extLst>
      <p:ext uri="{BB962C8B-B14F-4D97-AF65-F5344CB8AC3E}">
        <p14:creationId xmlns:p14="http://schemas.microsoft.com/office/powerpoint/2010/main" val="38121189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1 Corinthians 4:1 Let a man so consider us, as servants of Christ and stewards of the mysteries of God.  </a:t>
            </a:r>
            <a:r>
              <a:rPr lang="en-US" baseline="30000"/>
              <a:t>2</a:t>
            </a:r>
            <a:r>
              <a:rPr lang="en-US"/>
              <a:t> Moreover it is required in stewards that one be found faithful.</a:t>
            </a:r>
          </a:p>
          <a:p>
            <a:r>
              <a:rPr lang="en-US"/>
              <a:t> </a:t>
            </a:r>
          </a:p>
          <a:p>
            <a:r>
              <a:rPr lang="en-US"/>
              <a:t>1 Pet. 4:10  As each one has received a gift, minister it to one another, as good stewards of the manifold grace of God.</a:t>
            </a:r>
          </a:p>
        </p:txBody>
      </p:sp>
    </p:spTree>
    <p:extLst>
      <p:ext uri="{BB962C8B-B14F-4D97-AF65-F5344CB8AC3E}">
        <p14:creationId xmlns:p14="http://schemas.microsoft.com/office/powerpoint/2010/main" val="7788245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2396</TotalTime>
  <Words>2088</Words>
  <Application>Microsoft Office PowerPoint</Application>
  <PresentationFormat>On-screen Show (4:3)</PresentationFormat>
  <Paragraphs>65</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69</cp:revision>
  <dcterms:created xsi:type="dcterms:W3CDTF">2006-12-19T00:50:39Z</dcterms:created>
  <dcterms:modified xsi:type="dcterms:W3CDTF">2016-01-24T04:16:46Z</dcterms:modified>
</cp:coreProperties>
</file>